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0" r:id="rId1"/>
    <p:sldMasterId id="2147484023" r:id="rId2"/>
  </p:sldMasterIdLst>
  <p:notesMasterIdLst>
    <p:notesMasterId r:id="rId4"/>
  </p:notesMasterIdLst>
  <p:handoutMasterIdLst>
    <p:handoutMasterId r:id="rId5"/>
  </p:handoutMasterIdLst>
  <p:sldIdLst>
    <p:sldId id="418" r:id="rId3"/>
  </p:sldIdLst>
  <p:sldSz cx="9144000" cy="6858000" type="screen4x3"/>
  <p:notesSz cx="7099300" cy="10234613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EFFC70"/>
    <a:srgbClr val="99FF66"/>
    <a:srgbClr val="FF5050"/>
    <a:srgbClr val="FAE2EC"/>
    <a:srgbClr val="CCFFCC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708" autoAdjust="0"/>
  </p:normalViewPr>
  <p:slideViewPr>
    <p:cSldViewPr snapToGrid="0">
      <p:cViewPr varScale="1">
        <p:scale>
          <a:sx n="105" d="100"/>
          <a:sy n="105" d="100"/>
        </p:scale>
        <p:origin x="93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4032" y="-114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A99C722-40CE-4F8A-8266-6F14B1AB6F6E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217460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noProof="0" smtClean="0"/>
              <a:t>Click to edit Master text styles</a:t>
            </a:r>
          </a:p>
          <a:p>
            <a:pPr lvl="1"/>
            <a:r>
              <a:rPr lang="bg-BG" altLang="bg-BG" noProof="0" smtClean="0"/>
              <a:t>Second level</a:t>
            </a:r>
          </a:p>
          <a:p>
            <a:pPr lvl="2"/>
            <a:r>
              <a:rPr lang="bg-BG" altLang="bg-BG" noProof="0" smtClean="0"/>
              <a:t>Third level</a:t>
            </a:r>
          </a:p>
          <a:p>
            <a:pPr lvl="3"/>
            <a:r>
              <a:rPr lang="bg-BG" altLang="bg-BG" noProof="0" smtClean="0"/>
              <a:t>Fourth level</a:t>
            </a:r>
          </a:p>
          <a:p>
            <a:pPr lvl="4"/>
            <a:r>
              <a:rPr lang="bg-BG" altLang="bg-BG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E410D28-5B60-4FE7-BAE5-C4ADB6AB32B3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022585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D97A1E8-CF6E-4D65-84FB-05332DF6D4A5}" type="slidenum">
              <a:rPr lang="bg-BG" altLang="bg-BG" sz="1300">
                <a:latin typeface="Arial" panose="020B0604020202020204" pitchFamily="34" charset="0"/>
              </a:rPr>
              <a:pPr algn="r" eaLnBrk="1" hangingPunct="1"/>
              <a:t>1</a:t>
            </a:fld>
            <a:endParaRPr lang="bg-BG" altLang="bg-BG" sz="13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  <a:pPr>
                <a:defRPr/>
              </a:pPr>
              <a:t>4/25/2020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53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  <a:pPr>
                <a:defRPr/>
              </a:pPr>
              <a:t>4/25/2020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78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  <a:pPr>
                <a:defRPr/>
              </a:pPr>
              <a:t>4/25/2020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838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bg-BG" altLang="en-US" noProof="0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bg-BG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B4CBD-D7E6-4BEB-9DF2-639065E7A3F8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28883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  <a:pPr>
                <a:defRPr/>
              </a:pPr>
              <a:t>4/25/2020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2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  <a:pPr>
                <a:defRPr/>
              </a:pPr>
              <a:t>4/25/2020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44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  <a:pPr>
                <a:defRPr/>
              </a:pPr>
              <a:t>4/25/2020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6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  <a:pPr>
                <a:defRPr/>
              </a:pPr>
              <a:t>4/25/2020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  <a:pPr>
                <a:defRPr/>
              </a:pPr>
              <a:t>4/25/2020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683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  <a:pPr>
                <a:defRPr/>
              </a:pPr>
              <a:t>4/25/2020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38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  <a:pPr>
                <a:defRPr/>
              </a:pPr>
              <a:t>4/25/2020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54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  <a:pPr>
                <a:defRPr/>
              </a:pPr>
              <a:t>4/25/2020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14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  <a:pPr>
                <a:defRPr/>
              </a:pPr>
              <a:t>4/25/2020</a:t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  <a:cs typeface="+mn-cs"/>
              </a:defRPr>
            </a:lvl1pPr>
          </a:lstStyle>
          <a:p>
            <a:pPr>
              <a:defRPr/>
            </a:pPr>
            <a:fld id="{417D9679-1AFE-4839-AE6B-975E7CEDD4B0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5"/>
          <p:cNvSpPr>
            <a:spLocks noChangeShapeType="1"/>
          </p:cNvSpPr>
          <p:nvPr/>
        </p:nvSpPr>
        <p:spPr bwMode="auto">
          <a:xfrm>
            <a:off x="2581275" y="901700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527050" y="350838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r:id="rId4" imgW="4785480" imgH="4894560" progId="CorelDRAW.Graphic.10">
                  <p:embed/>
                </p:oleObj>
              </mc:Choice>
              <mc:Fallback>
                <p:oleObj r:id="rId4" imgW="4785480" imgH="4894560" progId="CorelDRAW.Graphic.1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50838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anose="020B0A040201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anose="020B0A04020102020204" pitchFamily="34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142875"/>
            <a:ext cx="91440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altLang="en-US" sz="2400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 УНИВЕРСИТЕТ </a:t>
            </a:r>
            <a:r>
              <a:rPr lang="bg-BG" altLang="en-US" sz="2400" b="1" dirty="0" smtClean="0">
                <a:solidFill>
                  <a:schemeClr val="accent5">
                    <a:lumMod val="25000"/>
                  </a:schemeClr>
                </a:solidFill>
                <a:cs typeface="Times New Roman" panose="02020603050405020304" pitchFamily="18" charset="0"/>
              </a:rPr>
              <a:t>–</a:t>
            </a:r>
            <a:r>
              <a:rPr lang="bg-BG" altLang="en-US" sz="2400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endParaRPr lang="bg-BG" altLang="en-US" sz="2400" b="1" dirty="0" smtClean="0">
              <a:solidFill>
                <a:schemeClr val="accent5">
                  <a:lumMod val="25000"/>
                </a:schemeClr>
              </a:solidFill>
              <a:cs typeface="+mn-cs"/>
            </a:endParaRPr>
          </a:p>
          <a:p>
            <a:pPr algn="ctr">
              <a:defRPr/>
            </a:pPr>
            <a:r>
              <a:rPr lang="bg-BG" altLang="en-US" sz="2000" b="1" dirty="0" smtClean="0">
                <a:solidFill>
                  <a:schemeClr val="accent5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	</a:t>
            </a:r>
            <a:r>
              <a:rPr lang="bg-BG" altLang="en-US" sz="2000" b="1" dirty="0" smtClean="0">
                <a:solidFill>
                  <a:schemeClr val="accent5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МЕДИЦИНСКИ КОЛЕЖ</a:t>
            </a:r>
            <a:endParaRPr lang="en-US" altLang="en-US" sz="2000" b="1" dirty="0" smtClean="0">
              <a:solidFill>
                <a:schemeClr val="accent5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ЦЕНТЪР ЗА ДИСТАНЦИОННО ОБУЧЕНИЕ</a:t>
            </a:r>
            <a:endParaRPr lang="bg-BG" altLang="en-US" b="1" dirty="0" smtClean="0">
              <a:solidFill>
                <a:schemeClr val="accent5">
                  <a:lumMod val="25000"/>
                </a:schemeClr>
              </a:solidFill>
              <a:cs typeface="+mn-cs"/>
            </a:endParaRPr>
          </a:p>
          <a:p>
            <a:pPr algn="ctr">
              <a:defRPr/>
            </a:pPr>
            <a:endParaRPr lang="bg-BG" altLang="en-US" sz="2000" b="1" dirty="0" smtClean="0">
              <a:solidFill>
                <a:schemeClr val="accent2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994" name="Text Box 4"/>
          <p:cNvSpPr txBox="1">
            <a:spLocks noChangeArrowheads="1"/>
          </p:cNvSpPr>
          <p:nvPr/>
        </p:nvSpPr>
        <p:spPr bwMode="auto">
          <a:xfrm>
            <a:off x="331661" y="2294505"/>
            <a:ext cx="1968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dirty="0" smtClean="0">
                <a:solidFill>
                  <a:schemeClr val="accent5">
                    <a:lumMod val="25000"/>
                  </a:schemeClr>
                </a:solidFill>
                <a:cs typeface="+mn-cs"/>
              </a:rPr>
              <a:t>Лекция </a:t>
            </a:r>
            <a:r>
              <a:rPr lang="bg-BG" altLang="bg-BG" dirty="0" smtClean="0">
                <a:solidFill>
                  <a:schemeClr val="accent5">
                    <a:lumMod val="25000"/>
                  </a:schemeClr>
                </a:solidFill>
                <a:cs typeface="+mn-cs"/>
              </a:rPr>
              <a:t>№4</a:t>
            </a:r>
            <a:endParaRPr lang="bg-BG" altLang="bg-BG" dirty="0" smtClean="0">
              <a:solidFill>
                <a:schemeClr val="accent5">
                  <a:lumMod val="25000"/>
                </a:schemeClr>
              </a:solidFill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81275" y="131993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bg-BG" sz="1400" dirty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bg-BG" sz="1400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bg-BG" b="1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</a:rPr>
              <a:t>КАТЕДРА „ХИМИЯ И БИОХИМИЯ” </a:t>
            </a:r>
            <a:endParaRPr lang="bg-BG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6112" y="2981385"/>
            <a:ext cx="779068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bg-BG" sz="1600" dirty="0" smtClean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b="1" dirty="0" err="1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</a:rPr>
              <a:t>АЛКОХОЛИ</a:t>
            </a:r>
            <a:r>
              <a:rPr lang="ru-RU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</a:rPr>
              <a:t> И </a:t>
            </a:r>
            <a:r>
              <a:rPr lang="ru-RU" b="1" dirty="0" err="1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</a:rPr>
              <a:t>ФЕНОЛИ</a:t>
            </a:r>
            <a:r>
              <a:rPr lang="ru-RU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</a:rPr>
              <a:t>. </a:t>
            </a:r>
            <a:r>
              <a:rPr lang="ru-RU" b="1" dirty="0" err="1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</a:rPr>
              <a:t>СТРОЕЖ</a:t>
            </a:r>
            <a:r>
              <a:rPr lang="ru-RU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</a:rPr>
              <a:t>, СВОЙСТВА И ПРЕДСТАВИТЕЛИ </a:t>
            </a:r>
            <a:endParaRPr lang="ru-RU" dirty="0" smtClean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bg-BG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</a:rPr>
              <a:t>С </a:t>
            </a:r>
            <a:r>
              <a:rPr lang="bg-BG" b="1" dirty="0" err="1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</a:rPr>
              <a:t>МЕДИКОБИОЛОГИЧНО</a:t>
            </a:r>
            <a:r>
              <a:rPr lang="bg-BG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</a:rPr>
              <a:t> ЗНАЧЕНИЕ </a:t>
            </a:r>
            <a:endParaRPr lang="bg-BG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79392" y="5498217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</a:rPr>
              <a:t>РАЗРАБОТИЛ</a:t>
            </a:r>
            <a:r>
              <a:rPr lang="ru-RU" b="1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</a:rPr>
              <a:t>: доц. Галя </a:t>
            </a:r>
            <a:r>
              <a:rPr lang="ru-RU" b="1" dirty="0" err="1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</a:rPr>
              <a:t>Генчева</a:t>
            </a:r>
            <a:r>
              <a:rPr lang="ru-RU" b="1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</a:rPr>
              <a:t>, </a:t>
            </a:r>
            <a:r>
              <a:rPr lang="ru-RU" b="1" dirty="0" err="1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</a:rPr>
              <a:t>дх</a:t>
            </a:r>
            <a:r>
              <a:rPr lang="ru-RU" b="1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</a:rPr>
              <a:t> </a:t>
            </a:r>
            <a:endParaRPr lang="bg-BG" b="1" dirty="0">
              <a:solidFill>
                <a:schemeClr val="accent5">
                  <a:lumMod val="25000"/>
                </a:schemeClr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5F5F5F"/>
                </a:outerShdw>
              </a:effectLst>
            </a14:hiddenEffects>
          </a:ext>
        </a:extLst>
      </a:spPr>
      <a:bodyPr vert="horz" wrap="non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5F5F5F"/>
                </a:outerShdw>
              </a:effectLst>
            </a14:hiddenEffects>
          </a:ext>
        </a:extLst>
      </a:spPr>
      <a:bodyPr vert="horz" wrap="non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9204</TotalTime>
  <Words>45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 Unicode MS</vt:lpstr>
      <vt:lpstr>Arial</vt:lpstr>
      <vt:lpstr>Arial Black</vt:lpstr>
      <vt:lpstr>Garamond</vt:lpstr>
      <vt:lpstr>Times New Roman</vt:lpstr>
      <vt:lpstr>Wingdings</vt:lpstr>
      <vt:lpstr>Default Design</vt:lpstr>
      <vt:lpstr>2_Edge</vt:lpstr>
      <vt:lpstr>CorelDRAW.Graphic.10</vt:lpstr>
      <vt:lpstr>PowerPoint Presentation</vt:lpstr>
    </vt:vector>
  </TitlesOfParts>
  <Company>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Canev</dc:creator>
  <cp:lastModifiedBy>Tzanev-Home</cp:lastModifiedBy>
  <cp:revision>470</cp:revision>
  <dcterms:created xsi:type="dcterms:W3CDTF">2003-03-08T12:58:53Z</dcterms:created>
  <dcterms:modified xsi:type="dcterms:W3CDTF">2020-04-25T16:22:07Z</dcterms:modified>
</cp:coreProperties>
</file>