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0" y="4183412"/>
            <a:ext cx="6857999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Грешки и усложнения по време на анестезия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899285" y="6054725"/>
            <a:ext cx="472567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771015" y="2408555"/>
            <a:ext cx="36760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5</a:t>
            </a:r>
            <a:endParaRPr lang="en-US" sz="180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912858" y="922101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61" y="329062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2192" y="287435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78880" y="931664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472</cp:revision>
  <dcterms:created xsi:type="dcterms:W3CDTF">2003-03-08T12:58:00Z</dcterms:created>
  <dcterms:modified xsi:type="dcterms:W3CDTF">2020-04-01T07:47:26Z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