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1746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/>
              <a:t>Click to edit Master text styles</a:t>
            </a:r>
          </a:p>
          <a:p>
            <a:pPr lvl="1"/>
            <a:r>
              <a:rPr lang="bg-BG" altLang="bg-BG" noProof="0"/>
              <a:t>Second level</a:t>
            </a:r>
          </a:p>
          <a:p>
            <a:pPr lvl="2"/>
            <a:r>
              <a:rPr lang="bg-BG" altLang="bg-BG" noProof="0"/>
              <a:t>Third level</a:t>
            </a:r>
          </a:p>
          <a:p>
            <a:pPr lvl="3"/>
            <a:r>
              <a:rPr lang="bg-BG" altLang="bg-BG" noProof="0"/>
              <a:t>Fourth level</a:t>
            </a:r>
          </a:p>
          <a:p>
            <a:pPr lvl="4"/>
            <a:r>
              <a:rPr lang="bg-BG" altLang="bg-BG" noProof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22585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5/23/2020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16103"/>
              </p:ext>
            </p:extLst>
          </p:nvPr>
        </p:nvGraphicFramePr>
        <p:xfrm>
          <a:off x="499618" y="32484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618" y="324848"/>
                        <a:ext cx="862013" cy="882650"/>
                      </a:xfrm>
                      <a:prstGeom prst="rect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cs typeface="Times New Roman" panose="02020603050405020304" pitchFamily="18" charset="0"/>
              </a:rPr>
              <a:t>	ФАКУЛТЕТ „ЗДРАВНИ ГРИЖИ“</a:t>
            </a:r>
            <a:endParaRPr lang="en-US" altLang="en-US" sz="2000" b="1" dirty="0">
              <a:solidFill>
                <a:schemeClr val="bg2">
                  <a:lumMod val="60000"/>
                  <a:lumOff val="40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83401" y="1481093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Лекция №2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3444240" y="6078521"/>
            <a:ext cx="54691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sz="2000" dirty="0">
                <a:solidFill>
                  <a:srgbClr val="FFC000"/>
                </a:solidFill>
                <a:cs typeface="+mn-cs"/>
              </a:rPr>
              <a:t>ПРОФ. Д-Р ЧАВДАР БАЛАБАНОВ, Д.М.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1178560" y="2026013"/>
            <a:ext cx="7010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bg-BG" sz="2400" dirty="0">
                <a:solidFill>
                  <a:srgbClr val="FFC000"/>
                </a:solidFill>
                <a:latin typeface="Arial Black" panose="020B0A04020102020204" pitchFamily="34" charset="0"/>
              </a:rPr>
              <a:t>Заболявания на предния очен сегмент</a:t>
            </a:r>
            <a:r>
              <a:rPr lang="ru-RU" altLang="bg-BG" sz="1800" dirty="0">
                <a:solidFill>
                  <a:srgbClr val="C00000"/>
                </a:solidFill>
                <a:latin typeface="Arial Black" panose="020B0A04020102020204" pitchFamily="34" charset="0"/>
              </a:rPr>
              <a:t>	</a:t>
            </a:r>
            <a:endParaRPr lang="bg-BG" altLang="bg-BG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9209</TotalTime>
  <Words>34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CorelDRAW.Graphic.10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475</cp:revision>
  <dcterms:created xsi:type="dcterms:W3CDTF">2003-03-08T12:58:53Z</dcterms:created>
  <dcterms:modified xsi:type="dcterms:W3CDTF">2020-05-23T05:19:46Z</dcterms:modified>
</cp:coreProperties>
</file>