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B9F85-46E7-4471-8DE2-6990CC45DBD4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1825-ACEA-4B39-A33C-6EE06521D36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485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580BA-EB5E-4575-8092-E2162F37C277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5C014-8FFB-4AAD-B470-BADC88FA8BA4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886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B9F85-46E7-4471-8DE2-6990CC45DBD4}" type="datetimeFigureOut">
              <a:rPr lang="bg-BG" smtClean="0"/>
              <a:t>24.3.2020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B1825-ACEA-4B39-A33C-6EE06521D36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729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2456635"/>
            <a:ext cx="7772400" cy="789485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cs typeface="Arial" panose="020B0604020202020204" pitchFamily="34" charset="0"/>
              </a:rPr>
              <a:t/>
            </a:r>
            <a:br>
              <a:rPr lang="bg-BG" b="1" dirty="0">
                <a:cs typeface="Arial" panose="020B0604020202020204" pitchFamily="34" charset="0"/>
              </a:rPr>
            </a:br>
            <a:endParaRPr lang="bg-B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41376" y="4082784"/>
            <a:ext cx="6400800" cy="1473200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Доц. д-р Стела Георгиева, 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дм</a:t>
            </a:r>
            <a:endParaRPr lang="bg-BG" altLang="bg-BG" sz="2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Катедра „</a:t>
            </a:r>
            <a:r>
              <a:rPr lang="bg-BG" altLang="bg-BG" sz="24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Общественоздравни</a:t>
            </a:r>
            <a:r>
              <a:rPr lang="bg-BG" altLang="bg-BG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науки“</a:t>
            </a:r>
          </a:p>
          <a:p>
            <a:endParaRPr lang="bg-BG" dirty="0"/>
          </a:p>
        </p:txBody>
      </p:sp>
      <p:sp>
        <p:nvSpPr>
          <p:cNvPr id="4" name="Правоъгълник 3"/>
          <p:cNvSpPr/>
          <p:nvPr/>
        </p:nvSpPr>
        <p:spPr>
          <a:xfrm>
            <a:off x="2627784" y="188640"/>
            <a:ext cx="6372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g-BG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МЕДИЦИНСКИ УНИВЕРСИТЕТ – ПЛЕВЕН</a:t>
            </a:r>
          </a:p>
          <a:p>
            <a:pPr algn="ctr">
              <a:defRPr/>
            </a:pP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	ФАКУЛТЕТ „ОБЩЕСТВЕНО ЗДРАВЕ“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bg-BG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ЦЕНТЪР </a:t>
            </a:r>
            <a:r>
              <a:rPr lang="bg-BG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ДИСТАНЦИОННО ОБУЧЕНИЕ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509587" y="324396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4785480" imgH="4894560" progId="CorelDRAW.Graphic.10">
                  <p:embed/>
                </p:oleObj>
              </mc:Choice>
              <mc:Fallback>
                <p:oleObj r:id="rId3" imgW="4785480" imgH="4894560" progId="CorelDRAW.Graphic.10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" y="324396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авоъгълник 5"/>
          <p:cNvSpPr/>
          <p:nvPr/>
        </p:nvSpPr>
        <p:spPr>
          <a:xfrm>
            <a:off x="509587" y="1483752"/>
            <a:ext cx="1593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latin typeface="Arial" panose="020B0604020202020204" pitchFamily="34" charset="0"/>
                <a:cs typeface="Arial" panose="020B0604020202020204" pitchFamily="34" charset="0"/>
              </a:rPr>
              <a:t>ЛЕКЦИЯ </a:t>
            </a:r>
            <a:r>
              <a:rPr lang="bg-BG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bg-BG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952290"/>
              </p:ext>
            </p:extLst>
          </p:nvPr>
        </p:nvGraphicFramePr>
        <p:xfrm>
          <a:off x="847016" y="2129790"/>
          <a:ext cx="7680960" cy="1645920"/>
        </p:xfrm>
        <a:graphic>
          <a:graphicData uri="http://schemas.openxmlformats.org/drawingml/2006/table">
            <a:tbl>
              <a:tblPr/>
              <a:tblGrid>
                <a:gridCol w="7680960">
                  <a:extLst>
                    <a:ext uri="{9D8B030D-6E8A-4147-A177-3AD203B41FA5}">
                      <a16:colId xmlns:a16="http://schemas.microsoft.com/office/drawing/2014/main" val="3064767344"/>
                    </a:ext>
                  </a:extLst>
                </a:gridCol>
              </a:tblGrid>
              <a:tr h="326845"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bg-BG" sz="36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ПРОГРАМИ ЗА ПРОМОЦИЯ НА ЗДРАВЕТО – ОСНОВНИ ЕТАПИ НА МЕТОДОЛОГИЯТА</a:t>
                      </a:r>
                      <a:endParaRPr lang="bg-BG" sz="3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644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53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mtClean="0"/>
              <a:t>Цели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2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mtClean="0"/>
              <a:t>Цели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8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9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mtClean="0"/>
              <a:t>Задачи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bg-BG" altLang="bg-BG" smtClean="0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mtClean="0"/>
              <a:t>Ресурси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89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mtClean="0"/>
              <a:t>Препятствия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4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Методи за реализиране на програмата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9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Дейности за осъществяване на програмата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0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План за осъществяване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4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55576" y="2456635"/>
            <a:ext cx="7772400" cy="789485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cs typeface="Arial" panose="020B0604020202020204" pitchFamily="34" charset="0"/>
              </a:rPr>
              <a:t/>
            </a:r>
            <a:br>
              <a:rPr lang="bg-BG" b="1" dirty="0">
                <a:cs typeface="Arial" panose="020B0604020202020204" pitchFamily="34" charset="0"/>
              </a:rPr>
            </a:br>
            <a:endParaRPr lang="bg-BG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лавие 6"/>
          <p:cNvSpPr>
            <a:spLocks noGrp="1"/>
          </p:cNvSpPr>
          <p:nvPr>
            <p:ph type="subTitle" idx="1"/>
          </p:nvPr>
        </p:nvSpPr>
        <p:spPr>
          <a:xfrm>
            <a:off x="557784" y="2057400"/>
            <a:ext cx="8147304" cy="2706625"/>
          </a:xfrm>
        </p:spPr>
        <p:txBody>
          <a:bodyPr>
            <a:normAutofit/>
          </a:bodyPr>
          <a:lstStyle/>
          <a:p>
            <a:pPr algn="just"/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изложението е показан планът, който студентите трябва да следват при изготвянето на здравно-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промотивна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програма, което е заложено като курсова работа по учебната дисциплина и е показана примерна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здравнопромотивна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програма.</a:t>
            </a:r>
          </a:p>
          <a:p>
            <a:pPr algn="just"/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Примерни теми за </a:t>
            </a:r>
            <a:r>
              <a:rPr lang="bg-BG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здравнопромотивна</a:t>
            </a:r>
            <a:r>
              <a:rPr lang="bg-BG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програма са дадени в разделите „</a:t>
            </a:r>
            <a:r>
              <a:rPr lang="bg-BG" sz="2400" smtClean="0">
                <a:latin typeface="Arial" panose="020B0604020202020204" pitchFamily="34" charset="0"/>
                <a:cs typeface="Arial" panose="020B0604020202020204" pitchFamily="34" charset="0"/>
              </a:rPr>
              <a:t>Учебна програма“ и „Конспект“.</a:t>
            </a:r>
            <a:endParaRPr lang="bg-BG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92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Оценка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8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5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bg-BG" altLang="bg-BG" sz="3600" i="1" smtClean="0"/>
              <a:t>Програма за профилактика на зъбния кариес при деца на възраст от 3 до 6 години в Ловешки регион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3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Въведение – описание на проблема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78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Въведение – описание на проблема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9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Въведение – описание на таргетната група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6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Въведение – проблеми на таргетната група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3600" smtClean="0"/>
              <a:t>Въведение – очаквани резултати</a:t>
            </a:r>
          </a:p>
        </p:txBody>
      </p:sp>
      <p:pic>
        <p:nvPicPr>
          <p:cNvPr id="3" name="Картина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2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142</Words>
  <Application>Microsoft Office PowerPoint</Application>
  <PresentationFormat>Презентация на цял екран (4:3)</PresentationFormat>
  <Paragraphs>26</Paragraphs>
  <Slides>20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Вградени OLE сървъри</vt:lpstr>
      </vt:variant>
      <vt:variant>
        <vt:i4>1</vt:i4>
      </vt:variant>
      <vt:variant>
        <vt:lpstr>Заглавия на слайдовете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на Office</vt:lpstr>
      <vt:lpstr>CorelDRAW.Graphic.10</vt:lpstr>
      <vt:lpstr> </vt:lpstr>
      <vt:lpstr> </vt:lpstr>
      <vt:lpstr>Презентация на PowerPoint</vt:lpstr>
      <vt:lpstr>Програма за профилактика на зъбния кариес при деца на възраст от 3 до 6 години в Ловешки регион</vt:lpstr>
      <vt:lpstr>Въведение – описание на проблема</vt:lpstr>
      <vt:lpstr>Въведение – описание на проблема</vt:lpstr>
      <vt:lpstr>Въведение – описание на таргетната група</vt:lpstr>
      <vt:lpstr>Въведение – проблеми на таргетната група</vt:lpstr>
      <vt:lpstr>Въведение – очаквани резултати</vt:lpstr>
      <vt:lpstr>Цели</vt:lpstr>
      <vt:lpstr>Цели</vt:lpstr>
      <vt:lpstr>Презентация на PowerPoint</vt:lpstr>
      <vt:lpstr>Задачи</vt:lpstr>
      <vt:lpstr>Презентация на PowerPoint</vt:lpstr>
      <vt:lpstr>Ресурси</vt:lpstr>
      <vt:lpstr>Препятствия</vt:lpstr>
      <vt:lpstr>Методи за реализиране на програмата</vt:lpstr>
      <vt:lpstr>Дейности за осъществяване на програмата</vt:lpstr>
      <vt:lpstr>План за осъществяване</vt:lpstr>
      <vt:lpstr>Оценка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Стела</dc:creator>
  <cp:lastModifiedBy>Стела</cp:lastModifiedBy>
  <cp:revision>4</cp:revision>
  <dcterms:created xsi:type="dcterms:W3CDTF">2020-03-22T08:25:36Z</dcterms:created>
  <dcterms:modified xsi:type="dcterms:W3CDTF">2020-03-24T07:33:30Z</dcterms:modified>
</cp:coreProperties>
</file>