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7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7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6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6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8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eaLnBrk="1" hangingPunct="1"/>
            <a:r>
              <a:rPr lang="bg-BG" altLang="en-US" sz="4000" b="1" dirty="0" smtClean="0">
                <a:solidFill>
                  <a:srgbClr val="0070C0"/>
                </a:solidFill>
              </a:rPr>
              <a:t>Презентация </a:t>
            </a:r>
            <a:r>
              <a:rPr lang="bg-BG" altLang="en-US" sz="4000" b="1" dirty="0" smtClean="0">
                <a:solidFill>
                  <a:srgbClr val="0070C0"/>
                </a:solidFill>
              </a:rPr>
              <a:t>8 </a:t>
            </a:r>
            <a:r>
              <a:rPr lang="bg-BG" altLang="en-US" sz="4000" b="1" dirty="0" smtClean="0">
                <a:solidFill>
                  <a:srgbClr val="0070C0"/>
                </a:solidFill>
              </a:rPr>
              <a:t/>
            </a:r>
            <a:br>
              <a:rPr lang="bg-BG" altLang="en-US" sz="4000" b="1" dirty="0" smtClean="0">
                <a:solidFill>
                  <a:srgbClr val="0070C0"/>
                </a:solidFill>
              </a:rPr>
            </a:br>
            <a:r>
              <a:rPr lang="bg-BG" altLang="en-US" sz="4000" b="1" dirty="0" smtClean="0">
                <a:solidFill>
                  <a:srgbClr val="0070C0"/>
                </a:solidFill>
              </a:rPr>
              <a:t>към глава </a:t>
            </a:r>
            <a:r>
              <a:rPr lang="bg-BG" altLang="en-US" sz="4000" b="1" dirty="0" smtClean="0">
                <a:solidFill>
                  <a:srgbClr val="0070C0"/>
                </a:solidFill>
              </a:rPr>
              <a:t>8</a:t>
            </a:r>
            <a:r>
              <a:rPr lang="en-US" altLang="en-US" sz="4000" b="1" dirty="0" smtClean="0">
                <a:solidFill>
                  <a:srgbClr val="0070C0"/>
                </a:solidFill>
              </a:rPr>
              <a:t/>
            </a:r>
            <a:br>
              <a:rPr lang="en-US" altLang="en-US" sz="4000" b="1" dirty="0" smtClean="0">
                <a:solidFill>
                  <a:srgbClr val="0070C0"/>
                </a:solidFill>
              </a:rPr>
            </a:br>
            <a:r>
              <a:rPr lang="en-US" altLang="en-US" sz="4000" b="1" dirty="0">
                <a:solidFill>
                  <a:srgbClr val="C00000"/>
                </a:solidFill>
              </a:rPr>
              <a:t/>
            </a:r>
            <a:br>
              <a:rPr lang="en-US" altLang="en-US" sz="4000" b="1" dirty="0">
                <a:solidFill>
                  <a:srgbClr val="C00000"/>
                </a:solidFill>
              </a:rPr>
            </a:br>
            <a:r>
              <a:rPr lang="bg-BG" altLang="en-US" sz="4000" b="1" dirty="0" smtClean="0">
                <a:solidFill>
                  <a:srgbClr val="C00000"/>
                </a:solidFill>
              </a:rPr>
              <a:t>ЕТИКА И ЧОВЕШКИ ПРАВА </a:t>
            </a:r>
            <a:r>
              <a:rPr lang="bg-BG" altLang="en-US" sz="4000" b="1" dirty="0" err="1" smtClean="0">
                <a:solidFill>
                  <a:srgbClr val="C00000"/>
                </a:solidFill>
              </a:rPr>
              <a:t>ГВ</a:t>
            </a:r>
            <a:r>
              <a:rPr lang="bg-BG" altLang="en-US" sz="4000" b="1" dirty="0" smtClean="0">
                <a:solidFill>
                  <a:srgbClr val="C00000"/>
                </a:solidFill>
              </a:rPr>
              <a:t> ГЛОБАЛНОТО ЗДРАВЕ</a:t>
            </a:r>
            <a:endParaRPr lang="en-US" alt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5697DB-254E-4E9F-B4A4-C741E1553F6E}" type="datetime1">
              <a:rPr lang="bg-BG" altLang="en-US" smtClean="0"/>
              <a:t>27.9.2017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4F9DF-C00B-4E08-8D13-356406FB81E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6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bg-BG" dirty="0" smtClean="0"/>
              <a:t>Тази глава е добре изложена в учебното пособие и да се ползва текста направо оттам</a:t>
            </a:r>
            <a:br>
              <a:rPr lang="bg-BG" dirty="0" smtClean="0"/>
            </a:br>
            <a:r>
              <a:rPr lang="bg-BG" dirty="0" smtClean="0"/>
              <a:t>стр. </a:t>
            </a:r>
            <a:r>
              <a:rPr lang="bg-BG" smtClean="0"/>
              <a:t>121-140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6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Презентация 8  към глава 8  ЕТИКА И ЧОВЕШКИ ПРАВА ГВ ГЛОБАЛНОТО ЗДРАВЕ</vt:lpstr>
      <vt:lpstr>Тази глава е добре изложена в учебното пособие и да се ползва текста направо оттам стр. 121-140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7  към глава 7  ИСТОРИЧЕСКИ КОРЕНИ НА ГЛОБАЛНОТО ЗДРАВЕ И СЪВРЕМЕННИ МЕЖДУНАРОДНИ ОРГАНИЗАЦИИ</dc:title>
  <dc:creator>User</dc:creator>
  <cp:lastModifiedBy>User</cp:lastModifiedBy>
  <cp:revision>2</cp:revision>
  <dcterms:created xsi:type="dcterms:W3CDTF">2017-09-27T11:55:07Z</dcterms:created>
  <dcterms:modified xsi:type="dcterms:W3CDTF">2017-09-27T12:02:38Z</dcterms:modified>
</cp:coreProperties>
</file>